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/>
    <p:restoredTop sz="71306" autoAdjust="0"/>
  </p:normalViewPr>
  <p:slideViewPr>
    <p:cSldViewPr snapToGrid="0">
      <p:cViewPr varScale="1">
        <p:scale>
          <a:sx n="69" d="100"/>
          <a:sy n="69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D018-5D36-40B2-85FC-A44EEBECB4E8}" type="datetimeFigureOut">
              <a:rPr lang="en-US" smtClean="0"/>
              <a:t>4/15/18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CE584-63D2-48CE-9DEE-4970A96FA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7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Incase there is an</a:t>
            </a:r>
            <a:r>
              <a:rPr lang="en-US" baseline="0" dirty="0" smtClean="0"/>
              <a:t> organizational issue within a business, measures should be taken.</a:t>
            </a:r>
          </a:p>
          <a:p>
            <a:r>
              <a:rPr lang="en-US" b="1" dirty="0" smtClean="0"/>
              <a:t>Identifying</a:t>
            </a:r>
            <a:r>
              <a:rPr lang="en-US" b="1" baseline="0" dirty="0" smtClean="0"/>
              <a:t> the issue </a:t>
            </a:r>
            <a:r>
              <a:rPr lang="en-US" baseline="0" dirty="0" smtClean="0"/>
              <a:t>involves </a:t>
            </a:r>
            <a:r>
              <a:rPr lang="en-US" dirty="0" smtClean="0"/>
              <a:t>knowing what is causing the imbalance in the current structure.</a:t>
            </a:r>
          </a:p>
          <a:p>
            <a:r>
              <a:rPr lang="en-US" b="1" dirty="0" smtClean="0"/>
              <a:t>Evaluation of employees </a:t>
            </a:r>
            <a:r>
              <a:rPr lang="en-US" dirty="0" smtClean="0"/>
              <a:t>is also necessary and can be done through getting the information from the manager on how each</a:t>
            </a:r>
            <a:r>
              <a:rPr lang="en-US" baseline="0" dirty="0" smtClean="0"/>
              <a:t> worker has been performing.</a:t>
            </a:r>
          </a:p>
          <a:p>
            <a:r>
              <a:rPr lang="en-US" dirty="0" smtClean="0"/>
              <a:t>You may then decide to </a:t>
            </a:r>
            <a:r>
              <a:rPr lang="en-US" b="1" dirty="0" smtClean="0"/>
              <a:t>change</a:t>
            </a:r>
            <a:r>
              <a:rPr lang="en-US" b="1" baseline="0" dirty="0" smtClean="0"/>
              <a:t> the structure </a:t>
            </a:r>
            <a:r>
              <a:rPr lang="en-US" baseline="0" dirty="0" smtClean="0"/>
              <a:t>after ascertaining what the issue is; this is because business world changes and adjustments are always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CE584-63D2-48CE-9DEE-4970A96FAA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0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Prioritizing</a:t>
            </a:r>
            <a:r>
              <a:rPr lang="en-US" baseline="0" dirty="0" smtClean="0"/>
              <a:t> implies dealing with the most crucial aspect within a project even if it is not pressing.</a:t>
            </a:r>
          </a:p>
          <a:p>
            <a:r>
              <a:rPr lang="en-US" baseline="0" dirty="0" smtClean="0"/>
              <a:t>Goal application involves setting goals that ensure short term met and creates opportunities for long term goals.</a:t>
            </a:r>
          </a:p>
          <a:p>
            <a:r>
              <a:rPr lang="en-US" baseline="0" dirty="0" smtClean="0"/>
              <a:t>Organization comprises of splitting project into small segment to allow better management.</a:t>
            </a:r>
          </a:p>
          <a:p>
            <a:r>
              <a:rPr lang="en-US" baseline="0" dirty="0" smtClean="0"/>
              <a:t>Planning on the other hand involves developing the stages of tackling the project after having the material and understanding the idea and core concepts of strategies.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CE584-63D2-48CE-9DEE-4970A96FAA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91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marketing team</a:t>
            </a:r>
            <a:r>
              <a:rPr lang="en-US" baseline="0" dirty="0" smtClean="0"/>
              <a:t> have the mandate to market/ advertise the company to potential customers.</a:t>
            </a:r>
          </a:p>
          <a:p>
            <a:r>
              <a:rPr lang="en-US" baseline="0" dirty="0" smtClean="0"/>
              <a:t>They should make the client to know everything the company does, how the do, and provide convincing reason as to why consumers should utilize their products.</a:t>
            </a:r>
          </a:p>
          <a:p>
            <a:r>
              <a:rPr lang="en-US" baseline="0" dirty="0" smtClean="0"/>
              <a:t>Apart from advertising, the marketing team should also create a brand recognition; this includes something that the consumers can see and recognize the product without necessarily reading like Logos, vehicles, packaging.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CE584-63D2-48CE-9DEE-4970A96FAA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68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4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94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5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8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0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4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9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5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8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4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6899" y="391886"/>
            <a:ext cx="1062841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Lack of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of a firm  is a primary issue in the business.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well organized business structure is a key to success in business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one in the organization needs to be  aware of such structure and the role they play within the structure.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solving organizational issues, one has to :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problem 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employees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new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03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530" y="368135"/>
            <a:ext cx="1017715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Time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proper time management system, CanGo can benefit greatly 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Bellow are the recommendation: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Prioritization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 application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34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326" y="282633"/>
            <a:ext cx="1144306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Marketing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success of a company, marketing is a major issue that should be deal with effectively.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marketing, the company is able to make consumers know on: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 company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and the company does and how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consumers should buy from  them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proper marketing may mislead the consumers which can cause the company to loose them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marketing, brand recognition is also important in a business.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Brands recognition is essential for consumers not to misunderstand the product from other company’s product.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5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431</Words>
  <Application>Microsoft Macintosh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</dc:creator>
  <cp:lastModifiedBy>Elundria Austin</cp:lastModifiedBy>
  <cp:revision>12</cp:revision>
  <dcterms:created xsi:type="dcterms:W3CDTF">2018-04-15T15:46:27Z</dcterms:created>
  <dcterms:modified xsi:type="dcterms:W3CDTF">2018-04-15T17:37:19Z</dcterms:modified>
</cp:coreProperties>
</file>